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3FC96-3169-410F-A806-E40360573B4A}" type="datetimeFigureOut">
              <a:rPr lang="nl-NL" smtClean="0"/>
              <a:pPr/>
              <a:t>14-11-2012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26258-D284-4607-A1E7-A08CBCC29F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/>
          <p:cNvSpPr/>
          <p:nvPr/>
        </p:nvSpPr>
        <p:spPr>
          <a:xfrm>
            <a:off x="1763688" y="836712"/>
            <a:ext cx="5976664" cy="5184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/>
          <p:cNvCxnSpPr>
            <a:stCxn id="4" idx="2"/>
            <a:endCxn id="4" idx="6"/>
          </p:cNvCxnSpPr>
          <p:nvPr/>
        </p:nvCxnSpPr>
        <p:spPr>
          <a:xfrm>
            <a:off x="1763688" y="3429000"/>
            <a:ext cx="5976664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>
            <a:stCxn id="4" idx="0"/>
            <a:endCxn id="4" idx="4"/>
          </p:cNvCxnSpPr>
          <p:nvPr/>
        </p:nvCxnSpPr>
        <p:spPr>
          <a:xfrm>
            <a:off x="4752020" y="836712"/>
            <a:ext cx="0" cy="518457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755576" y="3284984"/>
            <a:ext cx="939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evenaar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7668344" y="3284984"/>
            <a:ext cx="1580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breedtegraden</a:t>
            </a:r>
            <a:endParaRPr lang="nl-NL" dirty="0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1763688" y="3573016"/>
            <a:ext cx="59766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1763688" y="3284984"/>
            <a:ext cx="59766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4211960" y="476672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0-meridiaan</a:t>
            </a:r>
            <a:endParaRPr lang="nl-NL" dirty="0"/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4572000" y="908720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4932040" y="836712"/>
            <a:ext cx="0" cy="5184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4932040" y="6093296"/>
            <a:ext cx="152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Lengtegraden</a:t>
            </a:r>
            <a:endParaRPr lang="nl-NL" dirty="0"/>
          </a:p>
        </p:txBody>
      </p:sp>
      <p:sp>
        <p:nvSpPr>
          <p:cNvPr id="17" name="Ovaal 16"/>
          <p:cNvSpPr/>
          <p:nvPr/>
        </p:nvSpPr>
        <p:spPr>
          <a:xfrm>
            <a:off x="4067944" y="836712"/>
            <a:ext cx="1512168" cy="21602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3995936" y="5805264"/>
            <a:ext cx="1512168" cy="21602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6372200" y="5733256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ZUIDPOOL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6452592" y="989112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NOORDPOOL</a:t>
            </a:r>
            <a:endParaRPr lang="nl-NL" dirty="0"/>
          </a:p>
        </p:txBody>
      </p:sp>
      <p:cxnSp>
        <p:nvCxnSpPr>
          <p:cNvPr id="22" name="Rechte verbindingslijn met pijl 21"/>
          <p:cNvCxnSpPr>
            <a:stCxn id="18" idx="5"/>
            <a:endCxn id="19" idx="1"/>
          </p:cNvCxnSpPr>
          <p:nvPr/>
        </p:nvCxnSpPr>
        <p:spPr>
          <a:xfrm flipV="1">
            <a:off x="5286652" y="5917922"/>
            <a:ext cx="1085548" cy="717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>
            <a:endCxn id="20" idx="1"/>
          </p:cNvCxnSpPr>
          <p:nvPr/>
        </p:nvCxnSpPr>
        <p:spPr>
          <a:xfrm>
            <a:off x="5364088" y="980450"/>
            <a:ext cx="1088504" cy="1933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3635896" y="1196752"/>
            <a:ext cx="246830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NOORDELIJK HALFROND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3779912" y="5301208"/>
            <a:ext cx="225510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ZUIDELIJK  HALFROND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7" name="PIJL-OMLAAG 26"/>
          <p:cNvSpPr/>
          <p:nvPr/>
        </p:nvSpPr>
        <p:spPr>
          <a:xfrm>
            <a:off x="3995936" y="3429000"/>
            <a:ext cx="504056" cy="158417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PIJL-OMLAAG 27"/>
          <p:cNvSpPr/>
          <p:nvPr/>
        </p:nvSpPr>
        <p:spPr>
          <a:xfrm>
            <a:off x="5292080" y="3429000"/>
            <a:ext cx="504056" cy="158417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PIJL-OMLAAG 29"/>
          <p:cNvSpPr/>
          <p:nvPr/>
        </p:nvSpPr>
        <p:spPr>
          <a:xfrm rot="10800000">
            <a:off x="3995936" y="1844824"/>
            <a:ext cx="504056" cy="158417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PIJL-OMLAAG 30"/>
          <p:cNvSpPr/>
          <p:nvPr/>
        </p:nvSpPr>
        <p:spPr>
          <a:xfrm rot="10800000">
            <a:off x="5292080" y="1844824"/>
            <a:ext cx="504056" cy="158417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PIJL-OMLAAG 31"/>
          <p:cNvSpPr/>
          <p:nvPr/>
        </p:nvSpPr>
        <p:spPr>
          <a:xfrm rot="16200000">
            <a:off x="5328084" y="3248980"/>
            <a:ext cx="504056" cy="1584176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PIJL-OMLAAG 32"/>
          <p:cNvSpPr/>
          <p:nvPr/>
        </p:nvSpPr>
        <p:spPr>
          <a:xfrm rot="16200000">
            <a:off x="5328084" y="1880828"/>
            <a:ext cx="504056" cy="1584176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6300192" y="2420888"/>
            <a:ext cx="151216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OOSTELIJK HALFROND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691680" y="2420888"/>
            <a:ext cx="151216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WESTELIJK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HALFROND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6" name="PIJL-OMLAAG 35"/>
          <p:cNvSpPr/>
          <p:nvPr/>
        </p:nvSpPr>
        <p:spPr>
          <a:xfrm rot="5400000">
            <a:off x="3671900" y="3248980"/>
            <a:ext cx="504056" cy="158417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PIJL-OMLAAG 36"/>
          <p:cNvSpPr/>
          <p:nvPr/>
        </p:nvSpPr>
        <p:spPr>
          <a:xfrm rot="5400000">
            <a:off x="3671900" y="1880828"/>
            <a:ext cx="504056" cy="158417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290" name="Picture 2" descr="http://www.worldatlas.com/travelaids/images/latlong_glo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986789" cy="4968552"/>
          </a:xfrm>
          <a:prstGeom prst="rect">
            <a:avLst/>
          </a:prstGeom>
          <a:noFill/>
        </p:spPr>
      </p:pic>
      <p:sp>
        <p:nvSpPr>
          <p:cNvPr id="39" name="Tekstvak 38"/>
          <p:cNvSpPr txBox="1"/>
          <p:nvPr/>
        </p:nvSpPr>
        <p:spPr>
          <a:xfrm>
            <a:off x="3635896" y="1700808"/>
            <a:ext cx="256256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NOORDERBREEDTE = </a:t>
            </a:r>
            <a:r>
              <a:rPr lang="en-US" dirty="0" err="1" smtClean="0">
                <a:solidFill>
                  <a:schemeClr val="bg1"/>
                </a:solidFill>
              </a:rPr>
              <a:t>n.b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3779912" y="4941168"/>
            <a:ext cx="226600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ZUIDERBREEDTE = </a:t>
            </a:r>
            <a:r>
              <a:rPr lang="en-US" dirty="0" err="1" smtClean="0">
                <a:solidFill>
                  <a:schemeClr val="bg1"/>
                </a:solidFill>
              </a:rPr>
              <a:t>z.b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1785918" y="3212976"/>
            <a:ext cx="1705962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WESTERLENGTE = W.L.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6084168" y="3212976"/>
            <a:ext cx="1702542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OOSTERLENGTE = O.L.</a:t>
            </a:r>
          </a:p>
        </p:txBody>
      </p:sp>
      <p:sp>
        <p:nvSpPr>
          <p:cNvPr id="44" name="Ovaal 43"/>
          <p:cNvSpPr/>
          <p:nvPr/>
        </p:nvSpPr>
        <p:spPr>
          <a:xfrm>
            <a:off x="4283968" y="2852936"/>
            <a:ext cx="144016" cy="14401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6660232" y="4509120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Tekstvak 47"/>
          <p:cNvSpPr txBox="1"/>
          <p:nvPr/>
        </p:nvSpPr>
        <p:spPr>
          <a:xfrm>
            <a:off x="251520" y="116632"/>
            <a:ext cx="577574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Je </a:t>
            </a:r>
            <a:r>
              <a:rPr lang="en-US" dirty="0" err="1" smtClean="0"/>
              <a:t>zoekt</a:t>
            </a:r>
            <a:r>
              <a:rPr lang="en-US" dirty="0" smtClean="0"/>
              <a:t> </a:t>
            </a:r>
            <a:r>
              <a:rPr lang="en-US" dirty="0" err="1" smtClean="0"/>
              <a:t>altijd</a:t>
            </a:r>
            <a:r>
              <a:rPr lang="en-US" dirty="0" smtClean="0"/>
              <a:t> </a:t>
            </a:r>
            <a:r>
              <a:rPr lang="en-US" dirty="0" err="1" smtClean="0"/>
              <a:t>eerst</a:t>
            </a:r>
            <a:r>
              <a:rPr lang="en-US" dirty="0" smtClean="0"/>
              <a:t> de </a:t>
            </a:r>
            <a:r>
              <a:rPr lang="en-US" dirty="0" err="1" smtClean="0"/>
              <a:t>breedte</a:t>
            </a:r>
            <a:r>
              <a:rPr lang="en-US" dirty="0" smtClean="0"/>
              <a:t> op en </a:t>
            </a:r>
            <a:r>
              <a:rPr lang="en-US" dirty="0" err="1" smtClean="0"/>
              <a:t>daarna</a:t>
            </a:r>
            <a:r>
              <a:rPr lang="en-US" dirty="0" smtClean="0"/>
              <a:t> pas de </a:t>
            </a:r>
            <a:r>
              <a:rPr lang="en-US" dirty="0" err="1" smtClean="0"/>
              <a:t>lengte</a:t>
            </a:r>
            <a:r>
              <a:rPr lang="en-US" dirty="0" smtClean="0"/>
              <a:t>..</a:t>
            </a: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179512" y="476672"/>
            <a:ext cx="8074903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oranje</a:t>
            </a:r>
            <a:r>
              <a:rPr lang="en-US" dirty="0" smtClean="0"/>
              <a:t> </a:t>
            </a:r>
            <a:r>
              <a:rPr lang="en-US" dirty="0" err="1" smtClean="0"/>
              <a:t>bolletje</a:t>
            </a:r>
            <a:r>
              <a:rPr lang="en-US" dirty="0" smtClean="0"/>
              <a:t> </a:t>
            </a:r>
            <a:r>
              <a:rPr lang="en-US" dirty="0" err="1" smtClean="0"/>
              <a:t>ligt</a:t>
            </a:r>
            <a:r>
              <a:rPr lang="en-US" dirty="0" smtClean="0"/>
              <a:t> op het </a:t>
            </a:r>
            <a:r>
              <a:rPr lang="en-US" dirty="0" err="1" smtClean="0"/>
              <a:t>noordelijk</a:t>
            </a:r>
            <a:r>
              <a:rPr lang="en-US" dirty="0" smtClean="0"/>
              <a:t> </a:t>
            </a:r>
            <a:r>
              <a:rPr lang="en-US" dirty="0" err="1" smtClean="0"/>
              <a:t>halfrond</a:t>
            </a:r>
            <a:r>
              <a:rPr lang="en-US" dirty="0" smtClean="0"/>
              <a:t>, </a:t>
            </a:r>
            <a:r>
              <a:rPr lang="en-US" dirty="0" err="1" smtClean="0"/>
              <a:t>dus</a:t>
            </a:r>
            <a:r>
              <a:rPr lang="en-US" dirty="0" smtClean="0"/>
              <a:t> het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noorderbreedte</a:t>
            </a:r>
            <a:r>
              <a:rPr lang="en-US" dirty="0" smtClean="0"/>
              <a:t>. </a:t>
            </a:r>
            <a:endParaRPr lang="nl-NL" dirty="0"/>
          </a:p>
        </p:txBody>
      </p:sp>
      <p:cxnSp>
        <p:nvCxnSpPr>
          <p:cNvPr id="52" name="Rechte verbindingslijn met pijl 51"/>
          <p:cNvCxnSpPr/>
          <p:nvPr/>
        </p:nvCxnSpPr>
        <p:spPr>
          <a:xfrm flipH="1">
            <a:off x="1115616" y="2924944"/>
            <a:ext cx="2808312" cy="0"/>
          </a:xfrm>
          <a:prstGeom prst="straightConnector1">
            <a:avLst/>
          </a:prstGeom>
          <a:ln w="38100" cmpd="dbl">
            <a:solidFill>
              <a:schemeClr val="accent6">
                <a:lumMod val="75000"/>
                <a:alpha val="72000"/>
              </a:schemeClr>
            </a:solidFill>
            <a:prstDash val="sysDash"/>
            <a:tailEnd type="arrow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755576" y="2420888"/>
            <a:ext cx="3339953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oranje</a:t>
            </a:r>
            <a:r>
              <a:rPr lang="en-US" dirty="0" smtClean="0"/>
              <a:t> </a:t>
            </a:r>
            <a:r>
              <a:rPr lang="en-US" dirty="0" err="1" smtClean="0"/>
              <a:t>bolletje</a:t>
            </a:r>
            <a:r>
              <a:rPr lang="en-US" dirty="0" smtClean="0"/>
              <a:t> </a:t>
            </a:r>
            <a:r>
              <a:rPr lang="en-US" dirty="0" err="1" smtClean="0"/>
              <a:t>ligt</a:t>
            </a:r>
            <a:r>
              <a:rPr lang="en-US" dirty="0" smtClean="0"/>
              <a:t> op 15⁰N.B.</a:t>
            </a:r>
            <a:endParaRPr lang="nl-NL" dirty="0"/>
          </a:p>
        </p:txBody>
      </p:sp>
      <p:cxnSp>
        <p:nvCxnSpPr>
          <p:cNvPr id="54" name="Rechte verbindingslijn met pijl 53"/>
          <p:cNvCxnSpPr>
            <a:stCxn id="44" idx="0"/>
          </p:cNvCxnSpPr>
          <p:nvPr/>
        </p:nvCxnSpPr>
        <p:spPr>
          <a:xfrm flipV="1">
            <a:off x="4355976" y="1268760"/>
            <a:ext cx="216024" cy="1584176"/>
          </a:xfrm>
          <a:prstGeom prst="straightConnector1">
            <a:avLst/>
          </a:prstGeom>
          <a:ln w="38100" cmpd="dbl">
            <a:solidFill>
              <a:schemeClr val="accent6">
                <a:lumMod val="75000"/>
                <a:alpha val="72000"/>
              </a:schemeClr>
            </a:solidFill>
            <a:prstDash val="sysDash"/>
            <a:tailEnd type="arrow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/>
          <p:cNvSpPr txBox="1"/>
          <p:nvPr/>
        </p:nvSpPr>
        <p:spPr>
          <a:xfrm>
            <a:off x="467544" y="4365104"/>
            <a:ext cx="6928307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bolletje</a:t>
            </a:r>
            <a:r>
              <a:rPr lang="en-US" dirty="0" smtClean="0"/>
              <a:t> </a:t>
            </a:r>
            <a:r>
              <a:rPr lang="en-US" dirty="0" err="1" smtClean="0"/>
              <a:t>ligt</a:t>
            </a:r>
            <a:r>
              <a:rPr lang="en-US" dirty="0" smtClean="0"/>
              <a:t> op het </a:t>
            </a:r>
            <a:r>
              <a:rPr lang="en-US" dirty="0" err="1" smtClean="0"/>
              <a:t>westelijk</a:t>
            </a:r>
            <a:r>
              <a:rPr lang="en-US" dirty="0" smtClean="0"/>
              <a:t> </a:t>
            </a:r>
            <a:r>
              <a:rPr lang="en-US" dirty="0" err="1" smtClean="0"/>
              <a:t>halfrond</a:t>
            </a:r>
            <a:r>
              <a:rPr lang="en-US" dirty="0" smtClean="0"/>
              <a:t>. </a:t>
            </a:r>
            <a:r>
              <a:rPr lang="en-US" dirty="0" err="1" smtClean="0"/>
              <a:t>Dus</a:t>
            </a:r>
            <a:r>
              <a:rPr lang="en-US" dirty="0" smtClean="0"/>
              <a:t> het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westerlengte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4716016" y="1340768"/>
            <a:ext cx="330071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oranje</a:t>
            </a:r>
            <a:r>
              <a:rPr lang="en-US" dirty="0" smtClean="0"/>
              <a:t> </a:t>
            </a:r>
            <a:r>
              <a:rPr lang="en-US" dirty="0" err="1" smtClean="0"/>
              <a:t>bolletje</a:t>
            </a:r>
            <a:r>
              <a:rPr lang="en-US" dirty="0" smtClean="0"/>
              <a:t> </a:t>
            </a:r>
            <a:r>
              <a:rPr lang="en-US" dirty="0" err="1" smtClean="0"/>
              <a:t>ligt</a:t>
            </a:r>
            <a:r>
              <a:rPr lang="en-US" dirty="0" smtClean="0"/>
              <a:t> op 30⁰W.l.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5220072" y="2564904"/>
            <a:ext cx="2054473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HET ANTWOORD IS:</a:t>
            </a:r>
          </a:p>
          <a:p>
            <a:r>
              <a:rPr lang="en-US" dirty="0" smtClean="0"/>
              <a:t>15⁰N.B.,30⁰W.L.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8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9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6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7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8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9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0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1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2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3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6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7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4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5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6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7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8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9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0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1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4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5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2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3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4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5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6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7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8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9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2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3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9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0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1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2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3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4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5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6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7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0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1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5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6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7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8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9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0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1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2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3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4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5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8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9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1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3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4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5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6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7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8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9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0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1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2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3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6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7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9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3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4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5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6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7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8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9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0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1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4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5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6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7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9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0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1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2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3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4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5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6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7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8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9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2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3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5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6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7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8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9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0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1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2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3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4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5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6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7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0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1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2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3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4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5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6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7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8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9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0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1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2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3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4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5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8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9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0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1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2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3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4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5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6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7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8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9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0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1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2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3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6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7" dur="4555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8" dur="445">
                                          <p:stCondLst>
                                            <p:cond delay="45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9" dur="1660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3" dur="450" accel="50000">
                                          <p:stCondLst>
                                            <p:cond delay="45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4" dur="65">
                                          <p:stCondLst>
                                            <p:cond delay="15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5" dur="415" decel="50000">
                                          <p:stCondLst>
                                            <p:cond delay="161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6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7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8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9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0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1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3" fill="hold">
                      <p:stCondLst>
                        <p:cond delay="indefinite"/>
                      </p:stCondLst>
                      <p:childTnLst>
                        <p:par>
                          <p:cTn id="734" fill="hold">
                            <p:stCondLst>
                              <p:cond delay="0"/>
                            </p:stCondLst>
                            <p:childTnLst>
                              <p:par>
                                <p:cTn id="7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1" fill="hold">
                      <p:stCondLst>
                        <p:cond delay="indefinite"/>
                      </p:stCondLst>
                      <p:childTnLst>
                        <p:par>
                          <p:cTn id="752" fill="hold">
                            <p:stCondLst>
                              <p:cond delay="0"/>
                            </p:stCondLst>
                            <p:childTnLst>
                              <p:par>
                                <p:cTn id="7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9" fill="hold">
                      <p:stCondLst>
                        <p:cond delay="indefinite"/>
                      </p:stCondLst>
                      <p:childTnLst>
                        <p:par>
                          <p:cTn id="770" fill="hold">
                            <p:stCondLst>
                              <p:cond delay="0"/>
                            </p:stCondLst>
                            <p:childTnLst>
                              <p:par>
                                <p:cTn id="7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>
                      <p:stCondLst>
                        <p:cond delay="indefinite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5" fill="hold">
                      <p:stCondLst>
                        <p:cond delay="indefinite"/>
                      </p:stCondLst>
                      <p:childTnLst>
                        <p:par>
                          <p:cTn id="806" fill="hold">
                            <p:stCondLst>
                              <p:cond delay="0"/>
                            </p:stCondLst>
                            <p:childTnLst>
                              <p:par>
                                <p:cTn id="80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3" fill="hold">
                      <p:stCondLst>
                        <p:cond delay="indefinite"/>
                      </p:stCondLst>
                      <p:childTnLst>
                        <p:par>
                          <p:cTn id="824" fill="hold">
                            <p:stCondLst>
                              <p:cond delay="0"/>
                            </p:stCondLst>
                            <p:childTnLst>
                              <p:par>
                                <p:cTn id="8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7" fill="hold">
                      <p:stCondLst>
                        <p:cond delay="indefinite"/>
                      </p:stCondLst>
                      <p:childTnLst>
                        <p:par>
                          <p:cTn id="858" fill="hold">
                            <p:stCondLst>
                              <p:cond delay="0"/>
                            </p:stCondLst>
                            <p:childTnLst>
                              <p:par>
                                <p:cTn id="859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0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61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62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3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5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66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67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8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9" fill="hold">
                      <p:stCondLst>
                        <p:cond delay="indefinite"/>
                      </p:stCondLst>
                      <p:childTnLst>
                        <p:par>
                          <p:cTn id="870" fill="hold">
                            <p:stCondLst>
                              <p:cond delay="0"/>
                            </p:stCondLst>
                            <p:childTnLst>
                              <p:par>
                                <p:cTn id="87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7" fill="hold">
                      <p:stCondLst>
                        <p:cond delay="indefinite"/>
                      </p:stCondLst>
                      <p:childTnLst>
                        <p:par>
                          <p:cTn id="878" fill="hold">
                            <p:stCondLst>
                              <p:cond delay="0"/>
                            </p:stCondLst>
                            <p:childTnLst>
                              <p:par>
                                <p:cTn id="87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5" fill="hold">
                      <p:stCondLst>
                        <p:cond delay="indefinite"/>
                      </p:stCondLst>
                      <p:childTnLst>
                        <p:par>
                          <p:cTn id="886" fill="hold">
                            <p:stCondLst>
                              <p:cond delay="0"/>
                            </p:stCondLst>
                            <p:childTnLst>
                              <p:par>
                                <p:cTn id="88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3" fill="hold">
                      <p:stCondLst>
                        <p:cond delay="indefinite"/>
                      </p:stCondLst>
                      <p:childTnLst>
                        <p:par>
                          <p:cTn id="894" fill="hold">
                            <p:stCondLst>
                              <p:cond delay="0"/>
                            </p:stCondLst>
                            <p:childTnLst>
                              <p:par>
                                <p:cTn id="89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1" fill="hold">
                      <p:stCondLst>
                        <p:cond delay="indefinite"/>
                      </p:stCondLst>
                      <p:childTnLst>
                        <p:par>
                          <p:cTn id="902" fill="hold">
                            <p:stCondLst>
                              <p:cond delay="0"/>
                            </p:stCondLst>
                            <p:childTnLst>
                              <p:par>
                                <p:cTn id="90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0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9" fill="hold">
                      <p:stCondLst>
                        <p:cond delay="indefinite"/>
                      </p:stCondLst>
                      <p:childTnLst>
                        <p:par>
                          <p:cTn id="910" fill="hold">
                            <p:stCondLst>
                              <p:cond delay="0"/>
                            </p:stCondLst>
                            <p:childTnLst>
                              <p:par>
                                <p:cTn id="9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7" fill="hold">
                      <p:stCondLst>
                        <p:cond delay="indefinite"/>
                      </p:stCondLst>
                      <p:childTnLst>
                        <p:par>
                          <p:cTn id="918" fill="hold">
                            <p:stCondLst>
                              <p:cond delay="0"/>
                            </p:stCondLst>
                            <p:childTnLst>
                              <p:par>
                                <p:cTn id="9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5" fill="hold">
                      <p:stCondLst>
                        <p:cond delay="indefinite"/>
                      </p:stCondLst>
                      <p:childTnLst>
                        <p:par>
                          <p:cTn id="926" fill="hold">
                            <p:stCondLst>
                              <p:cond delay="0"/>
                            </p:stCondLst>
                            <p:childTnLst>
                              <p:par>
                                <p:cTn id="9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3" fill="hold">
                      <p:stCondLst>
                        <p:cond delay="indefinite"/>
                      </p:stCondLst>
                      <p:childTnLst>
                        <p:par>
                          <p:cTn id="934" fill="hold">
                            <p:stCondLst>
                              <p:cond delay="0"/>
                            </p:stCondLst>
                            <p:childTnLst>
                              <p:par>
                                <p:cTn id="935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36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37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3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9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7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5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5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3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9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1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1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3" grpId="0"/>
      <p:bldP spid="16" grpId="0"/>
      <p:bldP spid="17" grpId="0" animBg="1"/>
      <p:bldP spid="18" grpId="0" animBg="1"/>
      <p:bldP spid="19" grpId="0"/>
      <p:bldP spid="19" grpId="1"/>
      <p:bldP spid="20" grpId="0"/>
      <p:bldP spid="20" grpId="1"/>
      <p:bldP spid="25" grpId="0" animBg="1"/>
      <p:bldP spid="26" grpId="0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5" grpId="0" animBg="1"/>
      <p:bldP spid="36" grpId="0" animBg="1"/>
      <p:bldP spid="36" grpId="1" animBg="1"/>
      <p:bldP spid="37" grpId="0" animBg="1"/>
      <p:bldP spid="37" grpId="1" animBg="1"/>
      <p:bldP spid="39" grpId="0" animBg="1"/>
      <p:bldP spid="40" grpId="0" animBg="1"/>
      <p:bldP spid="41" grpId="0" animBg="1"/>
      <p:bldP spid="42" grpId="0" animBg="1"/>
      <p:bldP spid="44" grpId="0" animBg="1"/>
      <p:bldP spid="44" grpId="1" animBg="1"/>
      <p:bldP spid="45" grpId="0" animBg="1"/>
      <p:bldP spid="45" grpId="1" animBg="1"/>
      <p:bldP spid="48" grpId="0" animBg="1"/>
      <p:bldP spid="48" grpId="1" animBg="1"/>
      <p:bldP spid="49" grpId="0" animBg="1"/>
      <p:bldP spid="49" grpId="1" animBg="1"/>
      <p:bldP spid="53" grpId="0" animBg="1"/>
      <p:bldP spid="53" grpId="1" animBg="1"/>
      <p:bldP spid="57" grpId="0" animBg="1"/>
      <p:bldP spid="57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101</Words>
  <Application>Microsoft Office PowerPoint</Application>
  <PresentationFormat>Diavoorstelling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Simon</dc:creator>
  <cp:lastModifiedBy>CSG Het Noordik</cp:lastModifiedBy>
  <cp:revision>6</cp:revision>
  <dcterms:created xsi:type="dcterms:W3CDTF">2012-11-07T22:25:08Z</dcterms:created>
  <dcterms:modified xsi:type="dcterms:W3CDTF">2012-11-14T12:14:04Z</dcterms:modified>
</cp:coreProperties>
</file>